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60" r:id="rId5"/>
    <p:sldId id="259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B2C28B-951E-40F3-82CD-41B4B0DA00CC}" v="1" dt="2022-12-07T15:22:58.0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782" y="1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usto Beijne" userId="8175e21eecc88370" providerId="LiveId" clId="{E69F0221-4AA6-44F7-9788-E909F7652CC3}"/>
    <pc:docChg chg="undo custSel modSld">
      <pc:chgData name="Fausto Beijne" userId="8175e21eecc88370" providerId="LiveId" clId="{E69F0221-4AA6-44F7-9788-E909F7652CC3}" dt="2022-05-14T23:58:05.191" v="359" actId="1076"/>
      <pc:docMkLst>
        <pc:docMk/>
      </pc:docMkLst>
      <pc:sldChg chg="addSp delSp modSp mod modAnim">
        <pc:chgData name="Fausto Beijne" userId="8175e21eecc88370" providerId="LiveId" clId="{E69F0221-4AA6-44F7-9788-E909F7652CC3}" dt="2022-05-13T23:46:28.172" v="353" actId="1076"/>
        <pc:sldMkLst>
          <pc:docMk/>
          <pc:sldMk cId="3285433465" sldId="258"/>
        </pc:sldMkLst>
        <pc:spChg chg="add del mod">
          <ac:chgData name="Fausto Beijne" userId="8175e21eecc88370" providerId="LiveId" clId="{E69F0221-4AA6-44F7-9788-E909F7652CC3}" dt="2022-05-13T23:20:05.104" v="116" actId="22"/>
          <ac:spMkLst>
            <pc:docMk/>
            <pc:sldMk cId="3285433465" sldId="258"/>
            <ac:spMk id="6" creationId="{0D4F392A-C5F7-26AD-25FF-E55F79DBC41F}"/>
          </ac:spMkLst>
        </pc:spChg>
        <pc:spChg chg="add del mod">
          <ac:chgData name="Fausto Beijne" userId="8175e21eecc88370" providerId="LiveId" clId="{E69F0221-4AA6-44F7-9788-E909F7652CC3}" dt="2022-05-13T23:36:18.003" v="248"/>
          <ac:spMkLst>
            <pc:docMk/>
            <pc:sldMk cId="3285433465" sldId="258"/>
            <ac:spMk id="7" creationId="{664BC560-2364-481B-9AF5-8BEF825886C3}"/>
          </ac:spMkLst>
        </pc:spChg>
        <pc:spChg chg="add mod">
          <ac:chgData name="Fausto Beijne" userId="8175e21eecc88370" providerId="LiveId" clId="{E69F0221-4AA6-44F7-9788-E909F7652CC3}" dt="2022-05-13T23:42:56.590" v="332" actId="20577"/>
          <ac:spMkLst>
            <pc:docMk/>
            <pc:sldMk cId="3285433465" sldId="258"/>
            <ac:spMk id="8" creationId="{1E6EAA93-CC43-2420-A5BE-CE9D334A6F21}"/>
          </ac:spMkLst>
        </pc:spChg>
        <pc:spChg chg="add mod">
          <ac:chgData name="Fausto Beijne" userId="8175e21eecc88370" providerId="LiveId" clId="{E69F0221-4AA6-44F7-9788-E909F7652CC3}" dt="2022-05-13T23:46:28.172" v="353" actId="1076"/>
          <ac:spMkLst>
            <pc:docMk/>
            <pc:sldMk cId="3285433465" sldId="258"/>
            <ac:spMk id="11" creationId="{1203FC51-39D3-83AE-787A-579033E0D360}"/>
          </ac:spMkLst>
        </pc:spChg>
        <pc:spChg chg="mod">
          <ac:chgData name="Fausto Beijne" userId="8175e21eecc88370" providerId="LiveId" clId="{E69F0221-4AA6-44F7-9788-E909F7652CC3}" dt="2022-05-13T23:43:14.984" v="333" actId="20577"/>
          <ac:spMkLst>
            <pc:docMk/>
            <pc:sldMk cId="3285433465" sldId="258"/>
            <ac:spMk id="19" creationId="{EB3AAAD0-B58A-4278-9D31-3F7D60D81ED7}"/>
          </ac:spMkLst>
        </pc:spChg>
      </pc:sldChg>
      <pc:sldChg chg="modSp">
        <pc:chgData name="Fausto Beijne" userId="8175e21eecc88370" providerId="LiveId" clId="{E69F0221-4AA6-44F7-9788-E909F7652CC3}" dt="2022-05-14T00:58:40.806" v="358" actId="12"/>
        <pc:sldMkLst>
          <pc:docMk/>
          <pc:sldMk cId="3786942348" sldId="259"/>
        </pc:sldMkLst>
        <pc:spChg chg="mod">
          <ac:chgData name="Fausto Beijne" userId="8175e21eecc88370" providerId="LiveId" clId="{E69F0221-4AA6-44F7-9788-E909F7652CC3}" dt="2022-05-14T00:58:04.137" v="357" actId="12"/>
          <ac:spMkLst>
            <pc:docMk/>
            <pc:sldMk cId="3786942348" sldId="259"/>
            <ac:spMk id="4" creationId="{29B52241-4AA8-4C8F-85BA-16F20B6348FD}"/>
          </ac:spMkLst>
        </pc:spChg>
        <pc:spChg chg="mod">
          <ac:chgData name="Fausto Beijne" userId="8175e21eecc88370" providerId="LiveId" clId="{E69F0221-4AA6-44F7-9788-E909F7652CC3}" dt="2022-05-14T00:58:40.806" v="358" actId="12"/>
          <ac:spMkLst>
            <pc:docMk/>
            <pc:sldMk cId="3786942348" sldId="259"/>
            <ac:spMk id="6" creationId="{E1C7FE5E-A020-4CE9-A03E-FC62E1AE5FF5}"/>
          </ac:spMkLst>
        </pc:spChg>
      </pc:sldChg>
      <pc:sldChg chg="modSp">
        <pc:chgData name="Fausto Beijne" userId="8175e21eecc88370" providerId="LiveId" clId="{E69F0221-4AA6-44F7-9788-E909F7652CC3}" dt="2022-05-13T23:56:48.318" v="356" actId="113"/>
        <pc:sldMkLst>
          <pc:docMk/>
          <pc:sldMk cId="4256358830" sldId="260"/>
        </pc:sldMkLst>
        <pc:spChg chg="mod">
          <ac:chgData name="Fausto Beijne" userId="8175e21eecc88370" providerId="LiveId" clId="{E69F0221-4AA6-44F7-9788-E909F7652CC3}" dt="2022-05-13T23:56:48.318" v="356" actId="113"/>
          <ac:spMkLst>
            <pc:docMk/>
            <pc:sldMk cId="4256358830" sldId="260"/>
            <ac:spMk id="5" creationId="{8EC1623D-C48C-40DB-A0F7-C232DC6B223C}"/>
          </ac:spMkLst>
        </pc:spChg>
        <pc:spChg chg="mod">
          <ac:chgData name="Fausto Beijne" userId="8175e21eecc88370" providerId="LiveId" clId="{E69F0221-4AA6-44F7-9788-E909F7652CC3}" dt="2022-05-13T23:40:39.317" v="324" actId="113"/>
          <ac:spMkLst>
            <pc:docMk/>
            <pc:sldMk cId="4256358830" sldId="260"/>
            <ac:spMk id="6" creationId="{3BC5506C-8FBF-480A-A15C-A4BA3389919B}"/>
          </ac:spMkLst>
        </pc:spChg>
      </pc:sldChg>
      <pc:sldChg chg="modSp mod">
        <pc:chgData name="Fausto Beijne" userId="8175e21eecc88370" providerId="LiveId" clId="{E69F0221-4AA6-44F7-9788-E909F7652CC3}" dt="2022-05-14T23:58:05.191" v="359" actId="1076"/>
        <pc:sldMkLst>
          <pc:docMk/>
          <pc:sldMk cId="2103402449" sldId="262"/>
        </pc:sldMkLst>
        <pc:spChg chg="mod">
          <ac:chgData name="Fausto Beijne" userId="8175e21eecc88370" providerId="LiveId" clId="{E69F0221-4AA6-44F7-9788-E909F7652CC3}" dt="2022-05-14T23:58:05.191" v="359" actId="1076"/>
          <ac:spMkLst>
            <pc:docMk/>
            <pc:sldMk cId="2103402449" sldId="262"/>
            <ac:spMk id="5" creationId="{27948287-7336-4603-8301-9459BC77C757}"/>
          </ac:spMkLst>
        </pc:spChg>
      </pc:sldChg>
    </pc:docChg>
  </pc:docChgLst>
  <pc:docChgLst>
    <pc:chgData name="Fausto Beijne" userId="8175e21eecc88370" providerId="LiveId" clId="{73B2C28B-951E-40F3-82CD-41B4B0DA00CC}"/>
    <pc:docChg chg="custSel modSld">
      <pc:chgData name="Fausto Beijne" userId="8175e21eecc88370" providerId="LiveId" clId="{73B2C28B-951E-40F3-82CD-41B4B0DA00CC}" dt="2022-12-07T15:22:58.027" v="66" actId="20577"/>
      <pc:docMkLst>
        <pc:docMk/>
      </pc:docMkLst>
      <pc:sldChg chg="modSp">
        <pc:chgData name="Fausto Beijne" userId="8175e21eecc88370" providerId="LiveId" clId="{73B2C28B-951E-40F3-82CD-41B4B0DA00CC}" dt="2022-05-29T21:56:31.781" v="59" actId="20577"/>
        <pc:sldMkLst>
          <pc:docMk/>
          <pc:sldMk cId="3786942348" sldId="259"/>
        </pc:sldMkLst>
        <pc:spChg chg="mod">
          <ac:chgData name="Fausto Beijne" userId="8175e21eecc88370" providerId="LiveId" clId="{73B2C28B-951E-40F3-82CD-41B4B0DA00CC}" dt="2022-05-29T21:56:31.781" v="59" actId="20577"/>
          <ac:spMkLst>
            <pc:docMk/>
            <pc:sldMk cId="3786942348" sldId="259"/>
            <ac:spMk id="7" creationId="{C6AB66BA-64DD-4E32-8658-9D5C84EF5C15}"/>
          </ac:spMkLst>
        </pc:spChg>
      </pc:sldChg>
      <pc:sldChg chg="modSp">
        <pc:chgData name="Fausto Beijne" userId="8175e21eecc88370" providerId="LiveId" clId="{73B2C28B-951E-40F3-82CD-41B4B0DA00CC}" dt="2022-12-07T15:22:58.027" v="66" actId="20577"/>
        <pc:sldMkLst>
          <pc:docMk/>
          <pc:sldMk cId="4256358830" sldId="260"/>
        </pc:sldMkLst>
        <pc:spChg chg="mod">
          <ac:chgData name="Fausto Beijne" userId="8175e21eecc88370" providerId="LiveId" clId="{73B2C28B-951E-40F3-82CD-41B4B0DA00CC}" dt="2022-12-07T15:22:58.027" v="66" actId="20577"/>
          <ac:spMkLst>
            <pc:docMk/>
            <pc:sldMk cId="4256358830" sldId="260"/>
            <ac:spMk id="3" creationId="{1FD9B2F0-B230-42E3-81FA-00735A4BF18A}"/>
          </ac:spMkLst>
        </pc:spChg>
      </pc:sldChg>
      <pc:sldChg chg="modSp mod">
        <pc:chgData name="Fausto Beijne" userId="8175e21eecc88370" providerId="LiveId" clId="{73B2C28B-951E-40F3-82CD-41B4B0DA00CC}" dt="2022-07-26T14:39:46.573" v="65" actId="1076"/>
        <pc:sldMkLst>
          <pc:docMk/>
          <pc:sldMk cId="2103402449" sldId="262"/>
        </pc:sldMkLst>
        <pc:spChg chg="mod">
          <ac:chgData name="Fausto Beijne" userId="8175e21eecc88370" providerId="LiveId" clId="{73B2C28B-951E-40F3-82CD-41B4B0DA00CC}" dt="2022-07-26T14:39:46.573" v="65" actId="1076"/>
          <ac:spMkLst>
            <pc:docMk/>
            <pc:sldMk cId="2103402449" sldId="262"/>
            <ac:spMk id="5" creationId="{27948287-7336-4603-8301-9459BC77C757}"/>
          </ac:spMkLst>
        </pc:spChg>
      </pc:sldChg>
      <pc:sldChg chg="addSp modSp mod modAnim">
        <pc:chgData name="Fausto Beijne" userId="8175e21eecc88370" providerId="LiveId" clId="{73B2C28B-951E-40F3-82CD-41B4B0DA00CC}" dt="2022-05-29T21:55:54.404" v="52" actId="1076"/>
        <pc:sldMkLst>
          <pc:docMk/>
          <pc:sldMk cId="3234367880" sldId="263"/>
        </pc:sldMkLst>
        <pc:spChg chg="add mod">
          <ac:chgData name="Fausto Beijne" userId="8175e21eecc88370" providerId="LiveId" clId="{73B2C28B-951E-40F3-82CD-41B4B0DA00CC}" dt="2022-05-29T21:55:54.404" v="52" actId="1076"/>
          <ac:spMkLst>
            <pc:docMk/>
            <pc:sldMk cId="3234367880" sldId="263"/>
            <ac:spMk id="3" creationId="{6E6838D0-1453-FF3C-128D-49749DAB085C}"/>
          </ac:spMkLst>
        </pc:spChg>
        <pc:spChg chg="mod">
          <ac:chgData name="Fausto Beijne" userId="8175e21eecc88370" providerId="LiveId" clId="{73B2C28B-951E-40F3-82CD-41B4B0DA00CC}" dt="2022-05-29T21:53:33.672" v="50" actId="1076"/>
          <ac:spMkLst>
            <pc:docMk/>
            <pc:sldMk cId="3234367880" sldId="263"/>
            <ac:spMk id="4" creationId="{BA87078D-A161-4CC8-8EAD-7D2B3EE62460}"/>
          </ac:spMkLst>
        </pc:spChg>
        <pc:picChg chg="mod">
          <ac:chgData name="Fausto Beijne" userId="8175e21eecc88370" providerId="LiveId" clId="{73B2C28B-951E-40F3-82CD-41B4B0DA00CC}" dt="2022-05-29T21:52:35.303" v="46" actId="1076"/>
          <ac:picMkLst>
            <pc:docMk/>
            <pc:sldMk cId="3234367880" sldId="263"/>
            <ac:picMk id="1026" creationId="{43AC9ACE-2A4E-4960-92BD-6727ED1ACB98}"/>
          </ac:picMkLst>
        </pc:picChg>
      </pc:sldChg>
    </pc:docChg>
  </pc:docChgLst>
  <pc:docChgLst>
    <pc:chgData name="Fausto Beijne" userId="8175e21eecc88370" providerId="LiveId" clId="{A532C82B-4E77-43AA-9016-5EC04CFB3E95}"/>
    <pc:docChg chg="custSel modSld">
      <pc:chgData name="Fausto Beijne" userId="8175e21eecc88370" providerId="LiveId" clId="{A532C82B-4E77-43AA-9016-5EC04CFB3E95}" dt="2022-02-10T21:06:05.850" v="1932" actId="1076"/>
      <pc:docMkLst>
        <pc:docMk/>
      </pc:docMkLst>
      <pc:sldChg chg="modSp mod">
        <pc:chgData name="Fausto Beijne" userId="8175e21eecc88370" providerId="LiveId" clId="{A532C82B-4E77-43AA-9016-5EC04CFB3E95}" dt="2021-11-24T18:08:20.474" v="366" actId="790"/>
        <pc:sldMkLst>
          <pc:docMk/>
          <pc:sldMk cId="2912969161" sldId="256"/>
        </pc:sldMkLst>
        <pc:spChg chg="mod">
          <ac:chgData name="Fausto Beijne" userId="8175e21eecc88370" providerId="LiveId" clId="{A532C82B-4E77-43AA-9016-5EC04CFB3E95}" dt="2021-11-24T18:08:13.056" v="365" actId="790"/>
          <ac:spMkLst>
            <pc:docMk/>
            <pc:sldMk cId="2912969161" sldId="256"/>
            <ac:spMk id="2" creationId="{7AE7ADC8-BD56-49D3-8219-30313075E90A}"/>
          </ac:spMkLst>
        </pc:spChg>
        <pc:spChg chg="mod">
          <ac:chgData name="Fausto Beijne" userId="8175e21eecc88370" providerId="LiveId" clId="{A532C82B-4E77-43AA-9016-5EC04CFB3E95}" dt="2021-11-24T18:08:20.474" v="366" actId="790"/>
          <ac:spMkLst>
            <pc:docMk/>
            <pc:sldMk cId="2912969161" sldId="256"/>
            <ac:spMk id="3" creationId="{E506F4FB-4EF8-4680-8821-20706207F640}"/>
          </ac:spMkLst>
        </pc:spChg>
      </pc:sldChg>
      <pc:sldChg chg="modSp mod">
        <pc:chgData name="Fausto Beijne" userId="8175e21eecc88370" providerId="LiveId" clId="{A532C82B-4E77-43AA-9016-5EC04CFB3E95}" dt="2021-11-24T17:57:42.374" v="65" actId="20577"/>
        <pc:sldMkLst>
          <pc:docMk/>
          <pc:sldMk cId="4188498925" sldId="257"/>
        </pc:sldMkLst>
        <pc:spChg chg="mod">
          <ac:chgData name="Fausto Beijne" userId="8175e21eecc88370" providerId="LiveId" clId="{A532C82B-4E77-43AA-9016-5EC04CFB3E95}" dt="2021-11-24T17:56:19.747" v="30" actId="20577"/>
          <ac:spMkLst>
            <pc:docMk/>
            <pc:sldMk cId="4188498925" sldId="257"/>
            <ac:spMk id="2" creationId="{3B38B3A6-3FA3-4453-A6DB-C7167CBA940E}"/>
          </ac:spMkLst>
        </pc:spChg>
        <pc:spChg chg="mod">
          <ac:chgData name="Fausto Beijne" userId="8175e21eecc88370" providerId="LiveId" clId="{A532C82B-4E77-43AA-9016-5EC04CFB3E95}" dt="2021-11-24T17:57:42.374" v="65" actId="20577"/>
          <ac:spMkLst>
            <pc:docMk/>
            <pc:sldMk cId="4188498925" sldId="257"/>
            <ac:spMk id="3" creationId="{4B64F5BB-7CCD-4E24-A4CD-8F6ACDB6AC84}"/>
          </ac:spMkLst>
        </pc:spChg>
      </pc:sldChg>
      <pc:sldChg chg="modSp mod">
        <pc:chgData name="Fausto Beijne" userId="8175e21eecc88370" providerId="LiveId" clId="{A532C82B-4E77-43AA-9016-5EC04CFB3E95}" dt="2021-11-24T18:08:50.605" v="368" actId="790"/>
        <pc:sldMkLst>
          <pc:docMk/>
          <pc:sldMk cId="3285433465" sldId="258"/>
        </pc:sldMkLst>
        <pc:spChg chg="mod">
          <ac:chgData name="Fausto Beijne" userId="8175e21eecc88370" providerId="LiveId" clId="{A532C82B-4E77-43AA-9016-5EC04CFB3E95}" dt="2021-11-24T18:08:50.605" v="368" actId="790"/>
          <ac:spMkLst>
            <pc:docMk/>
            <pc:sldMk cId="3285433465" sldId="258"/>
            <ac:spMk id="2" creationId="{B25CB665-EE44-4F25-A34B-46F0452EE8FB}"/>
          </ac:spMkLst>
        </pc:spChg>
        <pc:spChg chg="mod">
          <ac:chgData name="Fausto Beijne" userId="8175e21eecc88370" providerId="LiveId" clId="{A532C82B-4E77-43AA-9016-5EC04CFB3E95}" dt="2021-11-24T18:03:56.080" v="146" actId="20577"/>
          <ac:spMkLst>
            <pc:docMk/>
            <pc:sldMk cId="3285433465" sldId="258"/>
            <ac:spMk id="19" creationId="{EB3AAAD0-B58A-4278-9D31-3F7D60D81ED7}"/>
          </ac:spMkLst>
        </pc:spChg>
      </pc:sldChg>
      <pc:sldChg chg="modSp mod modAnim">
        <pc:chgData name="Fausto Beijne" userId="8175e21eecc88370" providerId="LiveId" clId="{A532C82B-4E77-43AA-9016-5EC04CFB3E95}" dt="2021-11-24T18:19:07.098" v="1391" actId="20577"/>
        <pc:sldMkLst>
          <pc:docMk/>
          <pc:sldMk cId="3786942348" sldId="259"/>
        </pc:sldMkLst>
        <pc:spChg chg="mod">
          <ac:chgData name="Fausto Beijne" userId="8175e21eecc88370" providerId="LiveId" clId="{A532C82B-4E77-43AA-9016-5EC04CFB3E95}" dt="2021-11-24T18:15:23.597" v="953" actId="20577"/>
          <ac:spMkLst>
            <pc:docMk/>
            <pc:sldMk cId="3786942348" sldId="259"/>
            <ac:spMk id="2" creationId="{C519D9DB-1F8C-450E-888C-D01F62BA398A}"/>
          </ac:spMkLst>
        </pc:spChg>
        <pc:spChg chg="mod">
          <ac:chgData name="Fausto Beijne" userId="8175e21eecc88370" providerId="LiveId" clId="{A532C82B-4E77-43AA-9016-5EC04CFB3E95}" dt="2021-11-24T18:16:14.745" v="1076" actId="20577"/>
          <ac:spMkLst>
            <pc:docMk/>
            <pc:sldMk cId="3786942348" sldId="259"/>
            <ac:spMk id="4" creationId="{29B52241-4AA8-4C8F-85BA-16F20B6348FD}"/>
          </ac:spMkLst>
        </pc:spChg>
        <pc:spChg chg="mod">
          <ac:chgData name="Fausto Beijne" userId="8175e21eecc88370" providerId="LiveId" clId="{A532C82B-4E77-43AA-9016-5EC04CFB3E95}" dt="2021-11-24T18:17:28.906" v="1260" actId="20577"/>
          <ac:spMkLst>
            <pc:docMk/>
            <pc:sldMk cId="3786942348" sldId="259"/>
            <ac:spMk id="6" creationId="{E1C7FE5E-A020-4CE9-A03E-FC62E1AE5FF5}"/>
          </ac:spMkLst>
        </pc:spChg>
        <pc:spChg chg="mod">
          <ac:chgData name="Fausto Beijne" userId="8175e21eecc88370" providerId="LiveId" clId="{A532C82B-4E77-43AA-9016-5EC04CFB3E95}" dt="2021-11-24T18:19:07.098" v="1391" actId="20577"/>
          <ac:spMkLst>
            <pc:docMk/>
            <pc:sldMk cId="3786942348" sldId="259"/>
            <ac:spMk id="7" creationId="{C6AB66BA-64DD-4E32-8658-9D5C84EF5C15}"/>
          </ac:spMkLst>
        </pc:spChg>
      </pc:sldChg>
      <pc:sldChg chg="modSp mod modAnim">
        <pc:chgData name="Fausto Beijne" userId="8175e21eecc88370" providerId="LiveId" clId="{A532C82B-4E77-43AA-9016-5EC04CFB3E95}" dt="2021-11-24T18:14:51.356" v="917" actId="20577"/>
        <pc:sldMkLst>
          <pc:docMk/>
          <pc:sldMk cId="4256358830" sldId="260"/>
        </pc:sldMkLst>
        <pc:spChg chg="mod">
          <ac:chgData name="Fausto Beijne" userId="8175e21eecc88370" providerId="LiveId" clId="{A532C82B-4E77-43AA-9016-5EC04CFB3E95}" dt="2021-11-24T18:09:18.669" v="371" actId="20577"/>
          <ac:spMkLst>
            <pc:docMk/>
            <pc:sldMk cId="4256358830" sldId="260"/>
            <ac:spMk id="2" creationId="{AAD7D1A9-EDBC-4788-9B05-C33CBDB4DA16}"/>
          </ac:spMkLst>
        </pc:spChg>
        <pc:spChg chg="mod">
          <ac:chgData name="Fausto Beijne" userId="8175e21eecc88370" providerId="LiveId" clId="{A532C82B-4E77-43AA-9016-5EC04CFB3E95}" dt="2021-11-24T18:11:34.073" v="504" actId="20577"/>
          <ac:spMkLst>
            <pc:docMk/>
            <pc:sldMk cId="4256358830" sldId="260"/>
            <ac:spMk id="3" creationId="{1FD9B2F0-B230-42E3-81FA-00735A4BF18A}"/>
          </ac:spMkLst>
        </pc:spChg>
        <pc:spChg chg="mod">
          <ac:chgData name="Fausto Beijne" userId="8175e21eecc88370" providerId="LiveId" clId="{A532C82B-4E77-43AA-9016-5EC04CFB3E95}" dt="2021-11-24T18:12:30.838" v="639" actId="20577"/>
          <ac:spMkLst>
            <pc:docMk/>
            <pc:sldMk cId="4256358830" sldId="260"/>
            <ac:spMk id="5" creationId="{8EC1623D-C48C-40DB-A0F7-C232DC6B223C}"/>
          </ac:spMkLst>
        </pc:spChg>
        <pc:spChg chg="mod">
          <ac:chgData name="Fausto Beijne" userId="8175e21eecc88370" providerId="LiveId" clId="{A532C82B-4E77-43AA-9016-5EC04CFB3E95}" dt="2021-11-24T18:14:51.356" v="917" actId="20577"/>
          <ac:spMkLst>
            <pc:docMk/>
            <pc:sldMk cId="4256358830" sldId="260"/>
            <ac:spMk id="6" creationId="{3BC5506C-8FBF-480A-A15C-A4BA3389919B}"/>
          </ac:spMkLst>
        </pc:spChg>
      </pc:sldChg>
      <pc:sldChg chg="modSp mod modAnim">
        <pc:chgData name="Fausto Beijne" userId="8175e21eecc88370" providerId="LiveId" clId="{A532C82B-4E77-43AA-9016-5EC04CFB3E95}" dt="2021-11-24T18:45:53.752" v="1771" actId="20577"/>
        <pc:sldMkLst>
          <pc:docMk/>
          <pc:sldMk cId="949014554" sldId="261"/>
        </pc:sldMkLst>
        <pc:spChg chg="mod">
          <ac:chgData name="Fausto Beijne" userId="8175e21eecc88370" providerId="LiveId" clId="{A532C82B-4E77-43AA-9016-5EC04CFB3E95}" dt="2021-11-24T18:43:33.594" v="1452" actId="20577"/>
          <ac:spMkLst>
            <pc:docMk/>
            <pc:sldMk cId="949014554" sldId="261"/>
            <ac:spMk id="2" creationId="{BC63B05B-3D61-436C-A518-E6CDA80BB5AB}"/>
          </ac:spMkLst>
        </pc:spChg>
        <pc:spChg chg="mod">
          <ac:chgData name="Fausto Beijne" userId="8175e21eecc88370" providerId="LiveId" clId="{A532C82B-4E77-43AA-9016-5EC04CFB3E95}" dt="2021-11-24T18:45:53.752" v="1771" actId="20577"/>
          <ac:spMkLst>
            <pc:docMk/>
            <pc:sldMk cId="949014554" sldId="261"/>
            <ac:spMk id="3" creationId="{2679C0E4-0CFA-4D2E-9A31-F15A9C0EA4E2}"/>
          </ac:spMkLst>
        </pc:spChg>
      </pc:sldChg>
      <pc:sldChg chg="modSp mod">
        <pc:chgData name="Fausto Beijne" userId="8175e21eecc88370" providerId="LiveId" clId="{A532C82B-4E77-43AA-9016-5EC04CFB3E95}" dt="2022-02-10T21:06:05.850" v="1932" actId="1076"/>
        <pc:sldMkLst>
          <pc:docMk/>
          <pc:sldMk cId="2103402449" sldId="262"/>
        </pc:sldMkLst>
        <pc:spChg chg="mod">
          <ac:chgData name="Fausto Beijne" userId="8175e21eecc88370" providerId="LiveId" clId="{A532C82B-4E77-43AA-9016-5EC04CFB3E95}" dt="2021-11-24T18:46:18.858" v="1824" actId="20577"/>
          <ac:spMkLst>
            <pc:docMk/>
            <pc:sldMk cId="2103402449" sldId="262"/>
            <ac:spMk id="2" creationId="{F03774A2-0259-454B-9F7D-44466527CE1A}"/>
          </ac:spMkLst>
        </pc:spChg>
        <pc:spChg chg="mod">
          <ac:chgData name="Fausto Beijne" userId="8175e21eecc88370" providerId="LiveId" clId="{A532C82B-4E77-43AA-9016-5EC04CFB3E95}" dt="2022-02-10T21:06:05.850" v="1932" actId="1076"/>
          <ac:spMkLst>
            <pc:docMk/>
            <pc:sldMk cId="2103402449" sldId="262"/>
            <ac:spMk id="5" creationId="{27948287-7336-4603-8301-9459BC77C757}"/>
          </ac:spMkLst>
        </pc:spChg>
      </pc:sldChg>
      <pc:sldChg chg="addSp modSp mod modAnim">
        <pc:chgData name="Fausto Beijne" userId="8175e21eecc88370" providerId="LiveId" clId="{A532C82B-4E77-43AA-9016-5EC04CFB3E95}" dt="2021-12-10T10:09:28.325" v="1926" actId="1076"/>
        <pc:sldMkLst>
          <pc:docMk/>
          <pc:sldMk cId="3234367880" sldId="263"/>
        </pc:sldMkLst>
        <pc:spChg chg="mod">
          <ac:chgData name="Fausto Beijne" userId="8175e21eecc88370" providerId="LiveId" clId="{A532C82B-4E77-43AA-9016-5EC04CFB3E95}" dt="2021-11-24T18:46:04.521" v="1788" actId="20577"/>
          <ac:spMkLst>
            <pc:docMk/>
            <pc:sldMk cId="3234367880" sldId="263"/>
            <ac:spMk id="2" creationId="{79FC6CBD-129D-4C56-BCF1-DCD76D4F2D6A}"/>
          </ac:spMkLst>
        </pc:spChg>
        <pc:spChg chg="add mod">
          <ac:chgData name="Fausto Beijne" userId="8175e21eecc88370" providerId="LiveId" clId="{A532C82B-4E77-43AA-9016-5EC04CFB3E95}" dt="2021-12-10T10:05:55.474" v="1906" actId="2711"/>
          <ac:spMkLst>
            <pc:docMk/>
            <pc:sldMk cId="3234367880" sldId="263"/>
            <ac:spMk id="4" creationId="{BA87078D-A161-4CC8-8EAD-7D2B3EE62460}"/>
          </ac:spMkLst>
        </pc:spChg>
        <pc:picChg chg="mod">
          <ac:chgData name="Fausto Beijne" userId="8175e21eecc88370" providerId="LiveId" clId="{A532C82B-4E77-43AA-9016-5EC04CFB3E95}" dt="2021-12-10T10:09:28.325" v="1926" actId="1076"/>
          <ac:picMkLst>
            <pc:docMk/>
            <pc:sldMk cId="3234367880" sldId="263"/>
            <ac:picMk id="1026" creationId="{43AC9ACE-2A4E-4960-92BD-6727ED1ACB98}"/>
          </ac:picMkLst>
        </pc:picChg>
      </pc:sldChg>
    </pc:docChg>
  </pc:docChgLst>
  <pc:docChgLst>
    <pc:chgData name="Fausto" userId="8175e21eecc88370" providerId="LiveId" clId="{E3A554B5-C7E0-4C6F-8235-EB98B78671D2}"/>
    <pc:docChg chg="modSld">
      <pc:chgData name="Fausto" userId="8175e21eecc88370" providerId="LiveId" clId="{E3A554B5-C7E0-4C6F-8235-EB98B78671D2}" dt="2022-07-25T14:28:22.074" v="0" actId="1076"/>
      <pc:docMkLst>
        <pc:docMk/>
      </pc:docMkLst>
      <pc:sldChg chg="modSp mod">
        <pc:chgData name="Fausto" userId="8175e21eecc88370" providerId="LiveId" clId="{E3A554B5-C7E0-4C6F-8235-EB98B78671D2}" dt="2022-07-25T14:28:22.074" v="0" actId="1076"/>
        <pc:sldMkLst>
          <pc:docMk/>
          <pc:sldMk cId="2103402449" sldId="262"/>
        </pc:sldMkLst>
        <pc:spChg chg="mod">
          <ac:chgData name="Fausto" userId="8175e21eecc88370" providerId="LiveId" clId="{E3A554B5-C7E0-4C6F-8235-EB98B78671D2}" dt="2022-07-25T14:28:22.074" v="0" actId="1076"/>
          <ac:spMkLst>
            <pc:docMk/>
            <pc:sldMk cId="2103402449" sldId="262"/>
            <ac:spMk id="5" creationId="{27948287-7336-4603-8301-9459BC77C757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99F28D6-8F4B-4D79-8274-E1DC0DB6C58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F24132-3C1A-4FE5-A817-EB37500F0E8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16FF6B-4F28-4004-924E-84E288F5D6F2}" type="datetimeFigureOut">
              <a:rPr lang="LID4096" smtClean="0"/>
              <a:t>12/07/2022</a:t>
            </a:fld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1C74D3-DBC9-46A1-A382-3555E2B1404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E1F317-D48B-41CA-B007-40A1D013AB5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5A3448-F622-47EF-BE80-16C8C247842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8933823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7A5AA8-A17D-4279-A75B-BED61AA38F61}" type="datetimeFigureOut">
              <a:rPr lang="LID4096" smtClean="0"/>
              <a:t>12/07/2022</a:t>
            </a:fld>
            <a:endParaRPr lang="LID4096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ID4096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63640A-7ED3-4A6D-B264-93DE01733A68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67094237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E59D6-F51A-4772-83F3-4115F412D293}" type="datetime1">
              <a:rPr lang="nl-NL" smtClean="0"/>
              <a:t>7-12-2022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fausto.beijne@gmail.com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69AD6-8593-4045-9570-524B6FAA6CD4}" type="slidenum">
              <a:rPr lang="nl-NL" smtClean="0"/>
              <a:t>‹#›</a:t>
            </a:fld>
            <a:endParaRPr lang="nl-NL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6166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64709-1998-4A95-B830-0F401ED75DBD}" type="datetime1">
              <a:rPr lang="nl-NL" smtClean="0"/>
              <a:t>7-12-2022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fausto.beijne@gmail.com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69AD6-8593-4045-9570-524B6FAA6CD4}" type="slidenum">
              <a:rPr lang="nl-NL" smtClean="0"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82484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80BA3-B939-405A-A979-BF70B9239123}" type="datetime1">
              <a:rPr lang="nl-NL" smtClean="0"/>
              <a:t>7-12-2022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fausto.beijne@gmail.com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69AD6-8593-4045-9570-524B6FAA6CD4}" type="slidenum">
              <a:rPr lang="nl-NL" smtClean="0"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20896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AB1EC-696E-4F8B-A9D7-7A8A3E6A33DD}" type="datetime1">
              <a:rPr lang="nl-NL" smtClean="0"/>
              <a:t>7-12-2022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fausto.beijne@gmail.com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69AD6-8593-4045-9570-524B6FAA6CD4}" type="slidenum">
              <a:rPr lang="nl-NL" smtClean="0"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07302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63357-92E4-464B-898B-1BA0A200EC76}" type="datetime1">
              <a:rPr lang="nl-NL" smtClean="0"/>
              <a:t>7-12-2022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fausto.beijne@gmail.com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69AD6-8593-4045-9570-524B6FAA6CD4}" type="slidenum">
              <a:rPr lang="nl-NL" smtClean="0"/>
              <a:t>‹#›</a:t>
            </a:fld>
            <a:endParaRPr lang="nl-NL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1927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0DF5-8793-4A86-83B2-1944C311D297}" type="datetime1">
              <a:rPr lang="nl-NL" smtClean="0"/>
              <a:t>7-12-2022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fausto.beijne@gmail.com</a:t>
            </a:r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69AD6-8593-4045-9570-524B6FAA6CD4}" type="slidenum">
              <a:rPr lang="nl-NL" smtClean="0"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28859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59EFB-F9D4-4EBF-8D00-1AF94F41960D}" type="datetime1">
              <a:rPr lang="nl-NL" smtClean="0"/>
              <a:t>7-12-2022</a:t>
            </a:fld>
            <a:endParaRPr lang="nl-NL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fausto.beijne@gmail.com</a:t>
            </a:r>
            <a:endParaRPr lang="nl-NL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69AD6-8593-4045-9570-524B6FAA6CD4}" type="slidenum">
              <a:rPr lang="nl-NL" smtClean="0"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10260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E8E21-37E9-47D2-86C9-29B97486CEA1}" type="datetime1">
              <a:rPr lang="nl-NL" smtClean="0"/>
              <a:t>7-12-2022</a:t>
            </a:fld>
            <a:endParaRPr lang="nl-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fausto.beijne@gmail.com</a:t>
            </a:r>
            <a:endParaRPr lang="nl-N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69AD6-8593-4045-9570-524B6FAA6CD4}" type="slidenum">
              <a:rPr lang="nl-NL" smtClean="0"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17743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9603C-1D92-4438-94D0-E6AF5FC73D44}" type="datetime1">
              <a:rPr lang="nl-NL" smtClean="0"/>
              <a:t>7-12-2022</a:t>
            </a:fld>
            <a:endParaRPr lang="nl-NL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nl-NL"/>
              <a:t>fausto.beijne@gmail.com</a:t>
            </a:r>
            <a:endParaRPr lang="nl-NL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69AD6-8593-4045-9570-524B6FAA6CD4}" type="slidenum">
              <a:rPr lang="nl-NL" smtClean="0"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01110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50F6AEF-B1C3-4607-9891-7EE7F4E26622}" type="datetime1">
              <a:rPr lang="nl-NL" smtClean="0"/>
              <a:t>7-12-2022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nl-NL"/>
              <a:t>fausto.beijne@gmail.com</a:t>
            </a:r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5A69AD6-8593-4045-9570-524B6FAA6CD4}" type="slidenum">
              <a:rPr lang="nl-NL" smtClean="0"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4665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FC1CE-B2AF-4720-AE2D-E49AB8B126F1}" type="datetime1">
              <a:rPr lang="nl-NL" smtClean="0"/>
              <a:t>7-12-2022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fausto.beijne@gmail.com</a:t>
            </a:r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69AD6-8593-4045-9570-524B6FAA6CD4}" type="slidenum">
              <a:rPr lang="nl-NL" smtClean="0"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90910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8DC6165-089C-41F4-A49E-7AC7F338EAD2}" type="datetime1">
              <a:rPr lang="nl-NL" smtClean="0"/>
              <a:t>7-12-2022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nl-NL"/>
              <a:t>fausto.beijne@gmail.com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5A69AD6-8593-4045-9570-524B6FAA6CD4}" type="slidenum">
              <a:rPr lang="nl-NL" smtClean="0"/>
              <a:t>‹#›</a:t>
            </a:fld>
            <a:endParaRPr lang="nl-NL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9093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7ADC8-BD56-49D3-8219-30313075E9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44190"/>
            <a:ext cx="9144000" cy="2387600"/>
          </a:xfrm>
        </p:spPr>
        <p:txBody>
          <a:bodyPr>
            <a:normAutofit/>
          </a:bodyPr>
          <a:lstStyle/>
          <a:p>
            <a:pPr algn="ctr"/>
            <a:r>
              <a:rPr lang="en-GB" sz="7200" b="1" u="sng" dirty="0">
                <a:solidFill>
                  <a:schemeClr val="tx1"/>
                </a:solidFill>
                <a:latin typeface="Edwardian Script ITC" panose="030303020407070D0804" pitchFamily="66" charset="0"/>
              </a:rPr>
              <a:t>The</a:t>
            </a:r>
            <a:r>
              <a:rPr lang="nl-NL" sz="7200" b="1" u="sng" dirty="0">
                <a:solidFill>
                  <a:schemeClr val="tx1"/>
                </a:solidFill>
                <a:latin typeface="Edwardian Script ITC" panose="030303020407070D0804" pitchFamily="66" charset="0"/>
              </a:rPr>
              <a:t> </a:t>
            </a:r>
            <a:r>
              <a:rPr lang="nl-NL" sz="7200" b="1" u="sng" strike="noStrike" dirty="0">
                <a:solidFill>
                  <a:schemeClr val="tx1"/>
                </a:solidFill>
                <a:effectLst/>
                <a:latin typeface="Edwardian Script ITC" panose="030303020407070D0804" pitchFamily="66" charset="0"/>
              </a:rPr>
              <a:t>Fausto </a:t>
            </a:r>
            <a:r>
              <a:rPr lang="en-GB" sz="7200" b="1" u="sng" strike="noStrike" dirty="0">
                <a:solidFill>
                  <a:schemeClr val="tx1"/>
                </a:solidFill>
                <a:effectLst/>
                <a:latin typeface="Edwardian Script ITC" panose="030303020407070D0804" pitchFamily="66" charset="0"/>
              </a:rPr>
              <a:t>Scale</a:t>
            </a:r>
            <a:endParaRPr lang="en-GB" sz="7200" b="1" u="sng" dirty="0">
              <a:solidFill>
                <a:schemeClr val="tx1"/>
              </a:solidFill>
              <a:latin typeface="Edwardian Script ITC" panose="030303020407070D08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06F4FB-4EF8-4680-8821-20706207F64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nl-N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Fausto Beijne</a:t>
            </a:r>
          </a:p>
        </p:txBody>
      </p:sp>
    </p:spTree>
    <p:extLst>
      <p:ext uri="{BB962C8B-B14F-4D97-AF65-F5344CB8AC3E}">
        <p14:creationId xmlns:p14="http://schemas.microsoft.com/office/powerpoint/2010/main" val="29129691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8B3A6-3FA3-4453-A6DB-C7167CBA9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Contents: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64F5BB-7CCD-4E24-A4CD-8F6ACDB6AC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69669"/>
            <a:ext cx="10058400" cy="402336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History of The Scale</a:t>
            </a:r>
            <a:br>
              <a:rPr lang="en-GB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General Facts about The Scale</a:t>
            </a:r>
            <a:br>
              <a:rPr lang="en-GB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Fausto Scale</a:t>
            </a:r>
            <a:br>
              <a:rPr lang="en-GB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Rules for The Scale</a:t>
            </a:r>
            <a:br>
              <a:rPr lang="en-GB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Questions?</a:t>
            </a:r>
            <a:br>
              <a:rPr lang="en-GB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Interactive Fausto Scale</a:t>
            </a:r>
          </a:p>
        </p:txBody>
      </p:sp>
    </p:spTree>
    <p:extLst>
      <p:ext uri="{BB962C8B-B14F-4D97-AF65-F5344CB8AC3E}">
        <p14:creationId xmlns:p14="http://schemas.microsoft.com/office/powerpoint/2010/main" val="41884989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CB665-EE44-4F25-A34B-46F0452EE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4131" y="0"/>
            <a:ext cx="8032564" cy="1676603"/>
          </a:xfrm>
        </p:spPr>
        <p:txBody>
          <a:bodyPr>
            <a:normAutofit/>
          </a:bodyPr>
          <a:lstStyle/>
          <a:p>
            <a:r>
              <a:rPr lang="nl-NL" sz="4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GB" sz="4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History</a:t>
            </a:r>
            <a:r>
              <a:rPr lang="nl-NL" sz="4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The </a:t>
            </a:r>
            <a:r>
              <a:rPr lang="en-GB" sz="4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Scale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EB3AAAD0-B58A-4278-9D31-3F7D60D81E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7221" y="1872154"/>
            <a:ext cx="3337560" cy="4587552"/>
          </a:xfrm>
        </p:spPr>
        <p:txBody>
          <a:bodyPr>
            <a:normAutofit/>
          </a:bodyPr>
          <a:lstStyle/>
          <a:p>
            <a:pPr rtl="0" fontAlgn="base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nl-NL" sz="1600" b="1" i="0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Fausto Beijne</a:t>
            </a:r>
            <a:br>
              <a:rPr lang="nl-NL" sz="1600" b="1" i="0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endParaRPr lang="nl-NL" sz="1600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lvl="1" fontAlgn="base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b="0" i="0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The Fausto Scale</a:t>
            </a:r>
            <a:br>
              <a:rPr lang="en-GB" sz="1600" b="0" i="0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endParaRPr lang="en-GB" sz="1600" b="0" i="0" u="none" strike="noStrike" dirty="0"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  <a:p>
            <a:pPr lvl="1" fontAlgn="base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b="0" i="0" u="none" strike="noStrike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Totalwarism</a:t>
            </a:r>
            <a:br>
              <a:rPr lang="en-GB" sz="1600" b="0" i="0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endParaRPr lang="en-GB" sz="1600" b="0" i="0" u="none" strike="noStrike" dirty="0"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  <a:p>
            <a:pPr lvl="1" fontAlgn="base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b="0" i="0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Mark’s Ricochet Effect</a:t>
            </a:r>
            <a:br>
              <a:rPr lang="en-GB" sz="1600" b="0" i="0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endParaRPr lang="en-GB" sz="1600" b="0" i="0" u="none" strike="noStrike" dirty="0"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  <a:p>
            <a:pPr lvl="1" fontAlgn="base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dirty="0">
                <a:solidFill>
                  <a:schemeClr val="tx1"/>
                </a:solidFill>
                <a:latin typeface="Times New Roman" panose="02020603050405020304" pitchFamily="18" charset="0"/>
              </a:rPr>
              <a:t>The Scale of </a:t>
            </a:r>
            <a:r>
              <a:rPr lang="en-GB" sz="1600" b="0" i="0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Beijne and Welp</a:t>
            </a:r>
            <a:br>
              <a:rPr lang="en-GB" sz="1600" b="0" i="0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endParaRPr lang="en-GB" sz="1600" b="0" i="0" u="none" strike="noStrike" dirty="0"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  <a:p>
            <a:pPr lvl="1" fontAlgn="base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Neefmeester</a:t>
            </a:r>
            <a:br>
              <a:rPr lang="en-GB" sz="1600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endParaRPr lang="en-GB" sz="1600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lvl="1" fontAlgn="base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b="0" i="0" u="none" strike="noStrike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Pepernoten</a:t>
            </a:r>
            <a:r>
              <a:rPr lang="en-GB" sz="1600" b="0" i="0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with Milk</a:t>
            </a:r>
            <a:br>
              <a:rPr lang="en-GB" sz="1600" b="0" i="0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endParaRPr lang="en-GB" sz="1600" b="0" i="0" u="none" strike="noStrike" dirty="0"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  <a:p>
            <a:pPr lvl="1" fontAlgn="base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Goodreads Converter</a:t>
            </a:r>
            <a:br>
              <a:rPr lang="en-GB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fontAlgn="base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Etc.</a:t>
            </a:r>
            <a:br>
              <a:rPr lang="en-GB" sz="1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sz="1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7A5C050-5495-431A-AC76-2692D2D3FCD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3093"/>
          <a:stretch/>
        </p:blipFill>
        <p:spPr>
          <a:xfrm>
            <a:off x="649224" y="722376"/>
            <a:ext cx="3337560" cy="5413248"/>
          </a:xfrm>
          <a:prstGeom prst="rect">
            <a:avLst/>
          </a:prstGeom>
          <a:effectLst/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E6EAA93-CC43-2420-A5BE-CE9D334A6F21}"/>
              </a:ext>
            </a:extLst>
          </p:cNvPr>
          <p:cNvSpPr txBox="1"/>
          <p:nvPr/>
        </p:nvSpPr>
        <p:spPr>
          <a:xfrm>
            <a:off x="8140413" y="1872154"/>
            <a:ext cx="4765964" cy="24714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 Birth of the Scale</a:t>
            </a:r>
            <a:b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84048" marR="0" lvl="1" indent="-182880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E48312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Love is vague</a:t>
            </a:r>
            <a:b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84048" marR="0" lvl="1" indent="-182880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E48312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2016-2018???</a:t>
            </a:r>
            <a:b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Wingdings" panose="05000000000000000000" pitchFamily="2" charset="2"/>
              <a:buChar char="v"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Name Change</a:t>
            </a:r>
            <a:b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84048" marR="0" lvl="1" indent="-182880" algn="l" defTabSz="9144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rgbClr val="E48312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Scale of Beijne → Fausto Scale</a:t>
            </a:r>
            <a:endParaRPr lang="LID4096" sz="16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03FC51-39D3-83AE-787A-579033E0D360}"/>
              </a:ext>
            </a:extLst>
          </p:cNvPr>
          <p:cNvSpPr txBox="1"/>
          <p:nvPr/>
        </p:nvSpPr>
        <p:spPr>
          <a:xfrm>
            <a:off x="8568344" y="4909188"/>
            <a:ext cx="297443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!Add me on Goodreads!</a:t>
            </a:r>
            <a:b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My name is </a:t>
            </a:r>
            <a:r>
              <a:rPr lang="en-GB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Faustibooks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☺</a:t>
            </a:r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3285433465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7D1A9-EDBC-4788-9B05-C33CBDB4D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General Facts about The Scale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D9B2F0-B230-42E3-81FA-00735A4BF1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642" y="3536979"/>
            <a:ext cx="4899870" cy="43513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GB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Everybody who you could fall for is on here</a:t>
            </a:r>
            <a:endParaRPr lang="en-GB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GB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 or two decimal places</a:t>
            </a:r>
            <a:endParaRPr lang="en-GB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GB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Constantly changing</a:t>
            </a:r>
            <a:endParaRPr lang="en-GB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applicable to couples?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Scale 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different for everyone</a:t>
            </a:r>
            <a:b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exual orientation, age)</a:t>
            </a:r>
            <a:b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3D014E27-D8F1-4E15-9C64-3FEE84A47B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690688"/>
            <a:ext cx="10515600" cy="153579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EC1623D-C48C-40DB-A0F7-C232DC6B223C}"/>
              </a:ext>
            </a:extLst>
          </p:cNvPr>
          <p:cNvSpPr txBox="1"/>
          <p:nvPr/>
        </p:nvSpPr>
        <p:spPr>
          <a:xfrm>
            <a:off x="6638490" y="3536979"/>
            <a:ext cx="398477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v"/>
            </a:pP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 as an example:</a:t>
            </a:r>
          </a:p>
          <a:p>
            <a:pPr marL="742950" lvl="1" indent="-28575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Girls</a:t>
            </a:r>
          </a:p>
          <a:p>
            <a:pPr marL="742950" lvl="1" indent="-28575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children or elderly people</a:t>
            </a:r>
          </a:p>
          <a:p>
            <a:pPr marL="742950" lvl="1" indent="-28575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family members</a:t>
            </a:r>
            <a:br>
              <a:rPr lang="nl-NL" dirty="0"/>
            </a:br>
            <a:r>
              <a:rPr lang="nl-NL" dirty="0"/>
              <a:t>	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BC5506C-8FBF-480A-A15C-A4BA3389919B}"/>
              </a:ext>
            </a:extLst>
          </p:cNvPr>
          <p:cNvSpPr txBox="1"/>
          <p:nvPr/>
        </p:nvSpPr>
        <p:spPr>
          <a:xfrm>
            <a:off x="6732969" y="5250983"/>
            <a:ext cx="42640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The Scale is used to measure how much 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like someone, that does not always mean that it’s mutual</a:t>
            </a:r>
            <a:r>
              <a:rPr lang="en-GB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</a:t>
            </a:r>
            <a:endParaRPr lang="en-GB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nl-NL" b="1" dirty="0"/>
          </a:p>
        </p:txBody>
      </p:sp>
    </p:spTree>
    <p:extLst>
      <p:ext uri="{BB962C8B-B14F-4D97-AF65-F5344CB8AC3E}">
        <p14:creationId xmlns:p14="http://schemas.microsoft.com/office/powerpoint/2010/main" val="42563588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69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9D9DB-1F8C-450E-888C-D01F62BA39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l-NL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The Fausto </a:t>
            </a:r>
            <a:r>
              <a:rPr lang="nl-NL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Scale</a:t>
            </a:r>
            <a:endParaRPr lang="nl-NL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E50FAC9-2099-4795-80D3-B7092D7349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0688"/>
            <a:ext cx="10515600" cy="1535797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9B52241-4AA8-4C8F-85BA-16F20B6348FD}"/>
              </a:ext>
            </a:extLst>
          </p:cNvPr>
          <p:cNvSpPr txBox="1"/>
          <p:nvPr/>
        </p:nvSpPr>
        <p:spPr>
          <a:xfrm>
            <a:off x="838200" y="3470028"/>
            <a:ext cx="307945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v"/>
            </a:pPr>
            <a:r>
              <a:rPr lang="nl-N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1: </a:t>
            </a:r>
            <a:r>
              <a:rPr lang="en-GB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Neutralzone</a:t>
            </a:r>
            <a:endParaRPr lang="en-GB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0 - 0,99</a:t>
            </a:r>
          </a:p>
          <a:p>
            <a:pPr marL="742950" lvl="1" indent="-28575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feelings</a:t>
            </a:r>
          </a:p>
          <a:p>
            <a:pPr marL="742950" lvl="1" indent="-28575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Almost everyone here</a:t>
            </a:r>
          </a:p>
          <a:p>
            <a:pPr marL="742950" lvl="1" indent="-28575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Potential candidates </a:t>
            </a:r>
            <a:br>
              <a:rPr lang="nl-N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l-N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1C7FE5E-A020-4CE9-A03E-FC62E1AE5FF5}"/>
              </a:ext>
            </a:extLst>
          </p:cNvPr>
          <p:cNvSpPr txBox="1"/>
          <p:nvPr/>
        </p:nvSpPr>
        <p:spPr>
          <a:xfrm>
            <a:off x="4328719" y="3470028"/>
            <a:ext cx="337237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v"/>
            </a:pP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2: </a:t>
            </a:r>
            <a:r>
              <a:rPr lang="en-GB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Doubtingzone</a:t>
            </a:r>
            <a:endParaRPr lang="en-GB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– 1,99</a:t>
            </a:r>
          </a:p>
          <a:p>
            <a:pPr marL="742950" lvl="1" indent="-28575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is something, but you can’t confirm that there are feelings yet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AB66BA-64DD-4E32-8658-9D5C84EF5C15}"/>
              </a:ext>
            </a:extLst>
          </p:cNvPr>
          <p:cNvSpPr txBox="1"/>
          <p:nvPr/>
        </p:nvSpPr>
        <p:spPr>
          <a:xfrm>
            <a:off x="7701094" y="3429000"/>
            <a:ext cx="372471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v"/>
            </a:pPr>
            <a:r>
              <a:rPr lang="nl-N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3: </a:t>
            </a:r>
            <a:r>
              <a:rPr lang="en-GB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Feelingszone</a:t>
            </a:r>
            <a:endParaRPr lang="en-GB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GB">
                <a:latin typeface="Times New Roman" panose="02020603050405020304" pitchFamily="18" charset="0"/>
                <a:cs typeface="Times New Roman" panose="02020603050405020304" pitchFamily="18" charset="0"/>
              </a:rPr>
              <a:t>2 – 3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clearly have feelings for that person and you can’t deny it</a:t>
            </a:r>
          </a:p>
          <a:p>
            <a:pPr marL="742950" lvl="1" indent="-28575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is being in love</a:t>
            </a:r>
          </a:p>
        </p:txBody>
      </p:sp>
    </p:spTree>
    <p:extLst>
      <p:ext uri="{BB962C8B-B14F-4D97-AF65-F5344CB8AC3E}">
        <p14:creationId xmlns:p14="http://schemas.microsoft.com/office/powerpoint/2010/main" val="37869423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3B05B-3D61-436C-A518-E6CDA80BB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Rules for The Scale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79C0E4-0CFA-4D2E-9A31-F15A9C0EA4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2878" y="1911049"/>
            <a:ext cx="10058400" cy="4023360"/>
          </a:xfrm>
        </p:spPr>
        <p:txBody>
          <a:bodyPr/>
          <a:lstStyle/>
          <a:p>
            <a:pPr marL="0" indent="0">
              <a:buNone/>
            </a:pPr>
            <a:r>
              <a:rPr lang="en-GB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Four Rules:</a:t>
            </a:r>
            <a:br>
              <a:rPr lang="en-GB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Never ask what your position on the scale is</a:t>
            </a:r>
            <a:br>
              <a:rPr lang="en-GB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Never ask someone who’s already in a relationship</a:t>
            </a:r>
            <a:br>
              <a:rPr lang="en-GB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Scale goes from 0 to 3</a:t>
            </a:r>
            <a:br>
              <a:rPr lang="en-GB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Spread the word</a:t>
            </a:r>
          </a:p>
        </p:txBody>
      </p:sp>
    </p:spTree>
    <p:extLst>
      <p:ext uri="{BB962C8B-B14F-4D97-AF65-F5344CB8AC3E}">
        <p14:creationId xmlns:p14="http://schemas.microsoft.com/office/powerpoint/2010/main" val="9490145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C6CBD-129D-4C56-BCF1-DCD76D4F2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nl-NL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Questions</a:t>
            </a:r>
            <a:r>
              <a:rPr lang="nl-NL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1026" name="Picture 2" descr="The Question Is What Happened to the Question Mark? - Proof That Blog">
            <a:extLst>
              <a:ext uri="{FF2B5EF4-FFF2-40B4-BE49-F238E27FC236}">
                <a16:creationId xmlns:a16="http://schemas.microsoft.com/office/drawing/2014/main" id="{43AC9ACE-2A4E-4960-92BD-6727ED1ACB9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0306" y="1874826"/>
            <a:ext cx="3551386" cy="3551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A87078D-A161-4CC8-8EAD-7D2B3EE62460}"/>
              </a:ext>
            </a:extLst>
          </p:cNvPr>
          <p:cNvSpPr txBox="1"/>
          <p:nvPr/>
        </p:nvSpPr>
        <p:spPr>
          <a:xfrm>
            <a:off x="4320306" y="5426212"/>
            <a:ext cx="3551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Email me: fausto.beijne@gmail.com</a:t>
            </a:r>
            <a:endParaRPr lang="LID4096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E6838D0-1453-FF3C-128D-49749DAB085C}"/>
              </a:ext>
            </a:extLst>
          </p:cNvPr>
          <p:cNvSpPr txBox="1"/>
          <p:nvPr/>
        </p:nvSpPr>
        <p:spPr>
          <a:xfrm>
            <a:off x="4916594" y="5795544"/>
            <a:ext cx="2358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Dm me: @faustobeijne</a:t>
            </a:r>
            <a:endParaRPr lang="LID4096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43678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774A2-0259-454B-9F7D-44466527C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Interactive Fausto </a:t>
            </a:r>
            <a:r>
              <a:rPr lang="nl-NL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Scale</a:t>
            </a:r>
            <a:endParaRPr lang="nl-NL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ABA6095A-A6DE-409A-8CA8-B8CBF31FF5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710" y="2631233"/>
            <a:ext cx="12074579" cy="1763485"/>
          </a:xfrm>
          <a:prstGeom prst="rect">
            <a:avLst/>
          </a:prstGeom>
        </p:spPr>
      </p:pic>
      <p:sp>
        <p:nvSpPr>
          <p:cNvPr id="5" name="Arrow: Up 4">
            <a:extLst>
              <a:ext uri="{FF2B5EF4-FFF2-40B4-BE49-F238E27FC236}">
                <a16:creationId xmlns:a16="http://schemas.microsoft.com/office/drawing/2014/main" id="{27948287-7336-4603-8301-9459BC77C757}"/>
              </a:ext>
            </a:extLst>
          </p:cNvPr>
          <p:cNvSpPr/>
          <p:nvPr/>
        </p:nvSpPr>
        <p:spPr>
          <a:xfrm flipH="1" flipV="1">
            <a:off x="139019" y="2631233"/>
            <a:ext cx="260058" cy="1151478"/>
          </a:xfrm>
          <a:prstGeom prst="upArrow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034024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Schaal van Fausto Presentatie</Template>
  <TotalTime>372</TotalTime>
  <Words>311</Words>
  <Application>Microsoft Office PowerPoint</Application>
  <PresentationFormat>Widescreen</PresentationFormat>
  <Paragraphs>59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Calibri</vt:lpstr>
      <vt:lpstr>Calibri Light</vt:lpstr>
      <vt:lpstr>Edwardian Script ITC</vt:lpstr>
      <vt:lpstr>Times New Roman</vt:lpstr>
      <vt:lpstr>Wingdings</vt:lpstr>
      <vt:lpstr>Retrospect</vt:lpstr>
      <vt:lpstr>The Fausto Scale</vt:lpstr>
      <vt:lpstr>Contents:</vt:lpstr>
      <vt:lpstr>1. History of The Scale</vt:lpstr>
      <vt:lpstr>2. General Facts about The Scale </vt:lpstr>
      <vt:lpstr>3. The Fausto Scale</vt:lpstr>
      <vt:lpstr>4. Rules for The Scale</vt:lpstr>
      <vt:lpstr>5. Questions?</vt:lpstr>
      <vt:lpstr>6. Interactive Fausto Scale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Scale of Fausto</dc:title>
  <dc:creator>Fausto Beijne</dc:creator>
  <cp:lastModifiedBy>Fausto Beijne</cp:lastModifiedBy>
  <cp:revision>1</cp:revision>
  <dcterms:created xsi:type="dcterms:W3CDTF">2021-11-16T13:15:19Z</dcterms:created>
  <dcterms:modified xsi:type="dcterms:W3CDTF">2022-12-07T15:23:06Z</dcterms:modified>
</cp:coreProperties>
</file>